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8" d="100"/>
          <a:sy n="48" d="100"/>
        </p:scale>
        <p:origin x="200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Giglia" userId="4458f570d1eb5a4d" providerId="LiveId" clId="{4C170E22-8C73-474A-91C4-87990BF52DF1}"/>
    <pc:docChg chg="undo custSel modSld">
      <pc:chgData name="Julie Giglia" userId="4458f570d1eb5a4d" providerId="LiveId" clId="{4C170E22-8C73-474A-91C4-87990BF52DF1}" dt="2026-08-15T16:57:14.340" v="272" actId="14100"/>
      <pc:docMkLst>
        <pc:docMk/>
      </pc:docMkLst>
      <pc:sldChg chg="addSp delSp modSp mod">
        <pc:chgData name="Julie Giglia" userId="4458f570d1eb5a4d" providerId="LiveId" clId="{4C170E22-8C73-474A-91C4-87990BF52DF1}" dt="2026-08-15T16:57:14.340" v="272" actId="14100"/>
        <pc:sldMkLst>
          <pc:docMk/>
          <pc:sldMk cId="0" sldId="256"/>
        </pc:sldMkLst>
        <pc:spChg chg="mod">
          <ac:chgData name="Julie Giglia" userId="4458f570d1eb5a4d" providerId="LiveId" clId="{4C170E22-8C73-474A-91C4-87990BF52DF1}" dt="2026-08-15T15:56:06.350" v="9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Julie Giglia" userId="4458f570d1eb5a4d" providerId="LiveId" clId="{4C170E22-8C73-474A-91C4-87990BF52DF1}" dt="2026-08-15T16:04:13.114" v="253" actId="20577"/>
          <ac:spMkLst>
            <pc:docMk/>
            <pc:sldMk cId="0" sldId="256"/>
            <ac:spMk id="11" creationId="{00000000-0000-0000-0000-000000000000}"/>
          </ac:spMkLst>
        </pc:spChg>
        <pc:spChg chg="add del mod">
          <ac:chgData name="Julie Giglia" userId="4458f570d1eb5a4d" providerId="LiveId" clId="{4C170E22-8C73-474A-91C4-87990BF52DF1}" dt="2026-08-15T15:58:56.703" v="79" actId="20577"/>
          <ac:spMkLst>
            <pc:docMk/>
            <pc:sldMk cId="0" sldId="256"/>
            <ac:spMk id="13" creationId="{00000000-0000-0000-0000-000000000000}"/>
          </ac:spMkLst>
        </pc:spChg>
        <pc:picChg chg="add del mod">
          <ac:chgData name="Julie Giglia" userId="4458f570d1eb5a4d" providerId="LiveId" clId="{4C170E22-8C73-474A-91C4-87990BF52DF1}" dt="2026-08-15T16:56:38.187" v="268" actId="14100"/>
          <ac:picMkLst>
            <pc:docMk/>
            <pc:sldMk cId="0" sldId="256"/>
            <ac:picMk id="5" creationId="{00000000-0000-0000-0000-000000000000}"/>
          </ac:picMkLst>
        </pc:picChg>
        <pc:picChg chg="del">
          <ac:chgData name="Julie Giglia" userId="4458f570d1eb5a4d" providerId="LiveId" clId="{4C170E22-8C73-474A-91C4-87990BF52DF1}" dt="2026-08-15T16:56:02.766" v="264" actId="478"/>
          <ac:picMkLst>
            <pc:docMk/>
            <pc:sldMk cId="0" sldId="256"/>
            <ac:picMk id="15" creationId="{00000000-0000-0000-0000-000000000000}"/>
          </ac:picMkLst>
        </pc:picChg>
        <pc:picChg chg="mod">
          <ac:chgData name="Julie Giglia" userId="4458f570d1eb5a4d" providerId="LiveId" clId="{4C170E22-8C73-474A-91C4-87990BF52DF1}" dt="2026-08-15T16:56:47.850" v="269" actId="14100"/>
          <ac:picMkLst>
            <pc:docMk/>
            <pc:sldMk cId="0" sldId="256"/>
            <ac:picMk id="16" creationId="{00000000-0000-0000-0000-000000000000}"/>
          </ac:picMkLst>
        </pc:picChg>
        <pc:picChg chg="add mod">
          <ac:chgData name="Julie Giglia" userId="4458f570d1eb5a4d" providerId="LiveId" clId="{4C170E22-8C73-474A-91C4-87990BF52DF1}" dt="2026-08-15T16:57:14.340" v="272" actId="14100"/>
          <ac:picMkLst>
            <pc:docMk/>
            <pc:sldMk cId="0" sldId="256"/>
            <ac:picMk id="19" creationId="{BCCCE476-A568-F33F-2A3E-40C3CD3E02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" y="109728"/>
            <a:ext cx="7552944" cy="9838944"/>
          </a:xfrm>
          <a:prstGeom prst="rect">
            <a:avLst/>
          </a:prstGeom>
          <a:noFill/>
          <a:ln w="19050">
            <a:solidFill>
              <a:srgbClr val="A67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186446"/>
            <a:ext cx="71323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5C2322"/>
                </a:solidFill>
                <a:latin typeface="Georgia"/>
              </a:rPr>
              <a:t>1928 FORD MODEL A COUPE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626251"/>
            <a:ext cx="694944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A67E2D"/>
                </a:solidFill>
                <a:latin typeface="Arial"/>
              </a:rPr>
              <a:t>FOR SALE • </a:t>
            </a:r>
            <a:r>
              <a:rPr lang="en-US" sz="1600" b="1" dirty="0">
                <a:solidFill>
                  <a:srgbClr val="A67E2D"/>
                </a:solidFill>
                <a:latin typeface="Arial"/>
              </a:rPr>
              <a:t>$9,</a:t>
            </a:r>
            <a:r>
              <a:rPr sz="1600" b="1" dirty="0">
                <a:solidFill>
                  <a:srgbClr val="A67E2D"/>
                </a:solidFill>
                <a:latin typeface="Arial"/>
              </a:rPr>
              <a:t>500 OR BEST OFFER</a:t>
            </a:r>
          </a:p>
        </p:txBody>
      </p:sp>
      <p:pic>
        <p:nvPicPr>
          <p:cNvPr id="5" name="Picture 4" descr="ford_main_landscap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3" y="7990186"/>
            <a:ext cx="3172968" cy="1493810"/>
          </a:xfrm>
          <a:prstGeom prst="rect">
            <a:avLst/>
          </a:prstGeom>
          <a:ln w="12700">
            <a:solidFill>
              <a:srgbClr val="A67E2D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2920" y="4987939"/>
            <a:ext cx="6766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5C2322"/>
                </a:solidFill>
                <a:latin typeface="Arial"/>
              </a:rPr>
              <a:t>A SPECIAL FAMILY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21808"/>
            <a:ext cx="6638544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dirty="0">
                <a:solidFill>
                  <a:srgbClr val="201F1C"/>
                </a:solidFill>
                <a:latin typeface="Georgia"/>
              </a:rPr>
              <a:t>This 1928 Ford Model A Coupe was my dad’s project. He loved restoring antique cars and took great pride in his work. Following his passing, our family hopes to find a new owner who will appreciate this special antique automobile and give it a new home.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" y="6327648"/>
            <a:ext cx="3246120" cy="1481328"/>
          </a:xfrm>
          <a:prstGeom prst="roundRect">
            <a:avLst/>
          </a:prstGeom>
          <a:solidFill>
            <a:srgbClr val="EFE7D2"/>
          </a:solidFill>
          <a:ln>
            <a:solidFill>
              <a:srgbClr val="A67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794760" y="6327648"/>
            <a:ext cx="3538728" cy="1481328"/>
          </a:xfrm>
          <a:prstGeom prst="roundRect">
            <a:avLst/>
          </a:prstGeom>
          <a:solidFill>
            <a:srgbClr val="5C2322"/>
          </a:solidFill>
          <a:ln>
            <a:solidFill>
              <a:srgbClr val="A67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6416076"/>
            <a:ext cx="28803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5C2322"/>
                </a:solidFill>
                <a:latin typeface="Arial"/>
              </a:rPr>
              <a:t>VEHICLE DETAILS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6729984"/>
            <a:ext cx="2953512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900">
                <a:solidFill>
                  <a:srgbClr val="201F1C"/>
                </a:solidFill>
                <a:latin typeface="Arial"/>
              </a:defRPr>
            </a:pPr>
            <a:r>
              <a:rPr sz="1200" dirty="0"/>
              <a:t>• Registered &amp; runs</a:t>
            </a:r>
          </a:p>
          <a:p>
            <a:pPr>
              <a:spcAft>
                <a:spcPts val="100"/>
              </a:spcAft>
              <a:defRPr sz="900">
                <a:solidFill>
                  <a:srgbClr val="201F1C"/>
                </a:solidFill>
                <a:latin typeface="Arial"/>
              </a:defRPr>
            </a:pPr>
            <a:r>
              <a:rPr sz="1200" dirty="0"/>
              <a:t>• Antique restoration project</a:t>
            </a:r>
            <a:r>
              <a:rPr lang="en-US" sz="1200" dirty="0"/>
              <a:t> /</a:t>
            </a:r>
            <a:r>
              <a:rPr lang="en-US" sz="1200"/>
              <a:t>interior           	finish </a:t>
            </a:r>
            <a:r>
              <a:rPr lang="en-US" sz="1200" dirty="0"/>
              <a:t>work needs completion</a:t>
            </a:r>
            <a:endParaRPr sz="1200" dirty="0"/>
          </a:p>
          <a:p>
            <a:pPr>
              <a:spcAft>
                <a:spcPts val="100"/>
              </a:spcAft>
              <a:defRPr sz="900">
                <a:solidFill>
                  <a:srgbClr val="201F1C"/>
                </a:solidFill>
                <a:latin typeface="Arial"/>
              </a:defRPr>
            </a:pPr>
            <a:r>
              <a:rPr sz="1200" dirty="0"/>
              <a:t>• Garaged in C</a:t>
            </a:r>
            <a:r>
              <a:rPr lang="en-US" sz="1200" dirty="0"/>
              <a:t>entral NH</a:t>
            </a:r>
          </a:p>
          <a:p>
            <a:pPr>
              <a:spcAft>
                <a:spcPts val="100"/>
              </a:spcAft>
              <a:defRPr sz="900">
                <a:solidFill>
                  <a:srgbClr val="201F1C"/>
                </a:solidFill>
                <a:latin typeface="Arial"/>
              </a:defRPr>
            </a:pPr>
            <a:endParaRPr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4041648" y="6400688"/>
            <a:ext cx="30175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A67E2D"/>
                </a:solidFill>
                <a:latin typeface="Arial"/>
              </a:rPr>
              <a:t>INTERESTED</a:t>
            </a:r>
            <a:r>
              <a:rPr sz="1050" b="1" dirty="0">
                <a:solidFill>
                  <a:srgbClr val="A67E2D"/>
                </a:solidFill>
                <a:latin typeface="Arial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50208" y="6746933"/>
            <a:ext cx="320040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rial"/>
              </a:rPr>
              <a:t>Julie • </a:t>
            </a:r>
            <a:r>
              <a:rPr lang="en-US" sz="1200" b="1" dirty="0">
                <a:solidFill>
                  <a:srgbClr val="FFFFFF"/>
                </a:solidFill>
                <a:latin typeface="Arial"/>
              </a:rPr>
              <a:t>339-200-9622</a:t>
            </a:r>
            <a:endParaRPr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0208" y="7017908"/>
            <a:ext cx="3200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Arial"/>
              </a:rPr>
              <a:t>Julie.giglia@gmail.com</a:t>
            </a:r>
          </a:p>
        </p:txBody>
      </p:sp>
      <p:pic>
        <p:nvPicPr>
          <p:cNvPr id="16" name="Picture 15" descr="ford_third_landscap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64" y="7990186"/>
            <a:ext cx="3493356" cy="1455565"/>
          </a:xfrm>
          <a:prstGeom prst="rect">
            <a:avLst/>
          </a:prstGeom>
          <a:ln w="12700">
            <a:solidFill>
              <a:srgbClr val="A67E2D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640080" y="9471400"/>
            <a:ext cx="64922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b="1" dirty="0">
                <a:solidFill>
                  <a:srgbClr val="5C2322"/>
                </a:solidFill>
                <a:latin typeface="Arial"/>
              </a:rPr>
              <a:t>SERIOUS INQUIRIES ONLY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CCE476-A568-F33F-2A3E-40C3CD3E0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037845"/>
            <a:ext cx="6693806" cy="38930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106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Julie Giglia</dc:creator>
  <cp:keywords/>
  <dc:description>generated using python-pptx</dc:description>
  <cp:lastModifiedBy>Julie Giglia</cp:lastModifiedBy>
  <cp:revision>2</cp:revision>
  <dcterms:created xsi:type="dcterms:W3CDTF">2013-01-27T09:14:16Z</dcterms:created>
  <dcterms:modified xsi:type="dcterms:W3CDTF">2026-08-15T16:57:25Z</dcterms:modified>
  <cp:category/>
</cp:coreProperties>
</file>